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301" r:id="rId5"/>
    <p:sldId id="297" r:id="rId6"/>
    <p:sldId id="300" r:id="rId7"/>
    <p:sldId id="291" r:id="rId8"/>
    <p:sldId id="263" r:id="rId9"/>
    <p:sldId id="298" r:id="rId10"/>
    <p:sldId id="293" r:id="rId11"/>
    <p:sldId id="294" r:id="rId12"/>
    <p:sldId id="295" r:id="rId13"/>
    <p:sldId id="296" r:id="rId14"/>
    <p:sldId id="299" r:id="rId15"/>
    <p:sldId id="264" r:id="rId16"/>
  </p:sldIdLst>
  <p:sldSz cx="12192000" cy="6858000"/>
  <p:notesSz cx="6858000" cy="9144000"/>
  <p:embeddedFontLst>
    <p:embeddedFont>
      <p:font typeface="Wingdings 3" panose="05040102010807070707" pitchFamily="18" charset="2"/>
      <p:regular r:id="rId19"/>
    </p:embeddedFont>
    <p:embeddedFont>
      <p:font typeface="Wingdings 2" panose="05020102010507070707" pitchFamily="18" charset="2"/>
      <p:regular r:id="rId20"/>
    </p:embeddedFont>
    <p:embeddedFont>
      <p:font typeface="Cabin" panose="020B0604020202020204" charset="0"/>
      <p:regular r:id="rId21"/>
      <p:bold r:id="rId22"/>
      <p:italic r:id="rId23"/>
      <p:boldItalic r:id="rId24"/>
    </p:embeddedFont>
    <p:embeddedFont>
      <p:font typeface="Lucida Sans Unicode" panose="020B0602030504020204" pitchFamily="34" charset="0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FF00"/>
    <a:srgbClr val="3399FF"/>
    <a:srgbClr val="00FFFF"/>
    <a:srgbClr val="FF66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 snapToGrid="0">
      <p:cViewPr varScale="1">
        <p:scale>
          <a:sx n="66" d="100"/>
          <a:sy n="66" d="100"/>
        </p:scale>
        <p:origin x="78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F6E59-F026-4BC3-8687-4BDDC4E8E75E}" type="doc">
      <dgm:prSet loTypeId="urn:microsoft.com/office/officeart/2005/8/layout/hProcess4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997DA9-9A96-4B84-9631-84FA8F31A144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1º curso</a:t>
          </a:r>
        </a:p>
      </dgm:t>
    </dgm:pt>
    <dgm:pt modelId="{0F3D5525-F838-4A16-87B4-96AAABDEF2AE}" type="parTrans" cxnId="{D05A9346-5E40-4A7E-9EB5-8F994A56C617}">
      <dgm:prSet/>
      <dgm:spPr/>
      <dgm:t>
        <a:bodyPr/>
        <a:lstStyle/>
        <a:p>
          <a:endParaRPr lang="es-ES"/>
        </a:p>
      </dgm:t>
    </dgm:pt>
    <dgm:pt modelId="{B91DC82C-7EC8-4B31-AFF9-3644761C669F}" type="sibTrans" cxnId="{D05A9346-5E40-4A7E-9EB5-8F994A56C617}">
      <dgm:prSet/>
      <dgm:spPr/>
      <dgm:t>
        <a:bodyPr/>
        <a:lstStyle/>
        <a:p>
          <a:endParaRPr lang="es-ES"/>
        </a:p>
      </dgm:t>
    </dgm:pt>
    <dgm:pt modelId="{13CE38AB-F46E-4AE3-83A0-B570837E989A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5 módulos</a:t>
          </a:r>
        </a:p>
      </dgm:t>
    </dgm:pt>
    <dgm:pt modelId="{82A9D5C0-602E-46C8-A033-8B2CC775DF8D}" type="parTrans" cxnId="{06979569-9B82-47FC-BAD8-F37527BDAA1B}">
      <dgm:prSet/>
      <dgm:spPr/>
      <dgm:t>
        <a:bodyPr/>
        <a:lstStyle/>
        <a:p>
          <a:endParaRPr lang="es-ES"/>
        </a:p>
      </dgm:t>
    </dgm:pt>
    <dgm:pt modelId="{F49669F0-8C50-40E0-A569-4F96EEB70570}" type="sibTrans" cxnId="{06979569-9B82-47FC-BAD8-F37527BDAA1B}">
      <dgm:prSet/>
      <dgm:spPr/>
      <dgm:t>
        <a:bodyPr/>
        <a:lstStyle/>
        <a:p>
          <a:endParaRPr lang="es-ES"/>
        </a:p>
      </dgm:t>
    </dgm:pt>
    <dgm:pt modelId="{91330941-91E0-4FF2-BFAC-B6935E0105F6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De septiembre a junio</a:t>
          </a:r>
        </a:p>
      </dgm:t>
    </dgm:pt>
    <dgm:pt modelId="{3D17363A-6CDD-427F-BCCD-ECE55DAC75FA}" type="parTrans" cxnId="{101A2F0E-F45F-4D08-8506-7281C211A184}">
      <dgm:prSet/>
      <dgm:spPr/>
      <dgm:t>
        <a:bodyPr/>
        <a:lstStyle/>
        <a:p>
          <a:endParaRPr lang="es-ES"/>
        </a:p>
      </dgm:t>
    </dgm:pt>
    <dgm:pt modelId="{918EA6F6-F593-4F30-BCDA-8D1E08690D73}" type="sibTrans" cxnId="{101A2F0E-F45F-4D08-8506-7281C211A184}">
      <dgm:prSet/>
      <dgm:spPr/>
      <dgm:t>
        <a:bodyPr/>
        <a:lstStyle/>
        <a:p>
          <a:endParaRPr lang="es-ES"/>
        </a:p>
      </dgm:t>
    </dgm:pt>
    <dgm:pt modelId="{8B8D82C4-C7E5-482F-A3DD-A203DC3E8B66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2º curso</a:t>
          </a:r>
        </a:p>
      </dgm:t>
    </dgm:pt>
    <dgm:pt modelId="{831B7984-0871-4A92-B02B-D1D39CC1BE49}" type="parTrans" cxnId="{C47709DA-643F-4E48-84A7-55F33D332D70}">
      <dgm:prSet/>
      <dgm:spPr/>
      <dgm:t>
        <a:bodyPr/>
        <a:lstStyle/>
        <a:p>
          <a:endParaRPr lang="es-ES"/>
        </a:p>
      </dgm:t>
    </dgm:pt>
    <dgm:pt modelId="{C92A595B-875C-45FF-83F4-7BF1B4FB41F3}" type="sibTrans" cxnId="{C47709DA-643F-4E48-84A7-55F33D332D70}">
      <dgm:prSet/>
      <dgm:spPr/>
      <dgm:t>
        <a:bodyPr/>
        <a:lstStyle/>
        <a:p>
          <a:endParaRPr lang="es-ES"/>
        </a:p>
      </dgm:t>
    </dgm:pt>
    <dgm:pt modelId="{13937C11-230E-45E4-9943-19A982999FAC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4 módulos</a:t>
          </a:r>
        </a:p>
      </dgm:t>
    </dgm:pt>
    <dgm:pt modelId="{503AD2E2-8700-44B9-A69A-F78FA55FF653}" type="parTrans" cxnId="{1EEB506B-ED79-4965-973C-5F4252F99925}">
      <dgm:prSet/>
      <dgm:spPr/>
      <dgm:t>
        <a:bodyPr/>
        <a:lstStyle/>
        <a:p>
          <a:endParaRPr lang="es-ES"/>
        </a:p>
      </dgm:t>
    </dgm:pt>
    <dgm:pt modelId="{65BE7812-2143-40AD-92E6-DA457ACFAD55}" type="sibTrans" cxnId="{1EEB506B-ED79-4965-973C-5F4252F99925}">
      <dgm:prSet/>
      <dgm:spPr/>
      <dgm:t>
        <a:bodyPr/>
        <a:lstStyle/>
        <a:p>
          <a:endParaRPr lang="es-ES"/>
        </a:p>
      </dgm:t>
    </dgm:pt>
    <dgm:pt modelId="{256D2E3D-67E7-4E7F-9971-4FF63137C150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De septiembre a marzo</a:t>
          </a:r>
        </a:p>
      </dgm:t>
    </dgm:pt>
    <dgm:pt modelId="{FC2FD934-0C26-4073-8F18-D468140199AF}" type="parTrans" cxnId="{63BAF254-ED75-4E6E-9420-D68239B703C1}">
      <dgm:prSet/>
      <dgm:spPr/>
      <dgm:t>
        <a:bodyPr/>
        <a:lstStyle/>
        <a:p>
          <a:endParaRPr lang="es-ES"/>
        </a:p>
      </dgm:t>
    </dgm:pt>
    <dgm:pt modelId="{EF29EA17-E3E5-44C7-B2E9-F0098B69FA7E}" type="sibTrans" cxnId="{63BAF254-ED75-4E6E-9420-D68239B703C1}">
      <dgm:prSet/>
      <dgm:spPr/>
      <dgm:t>
        <a:bodyPr/>
        <a:lstStyle/>
        <a:p>
          <a:endParaRPr lang="es-ES"/>
        </a:p>
      </dgm:t>
    </dgm:pt>
    <dgm:pt modelId="{5B4D01EA-4095-4A2E-B04C-C4007A3F1AFE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FCT</a:t>
          </a:r>
        </a:p>
      </dgm:t>
    </dgm:pt>
    <dgm:pt modelId="{88E4BE0E-16C3-4794-A6F4-7F2BE627B917}" type="parTrans" cxnId="{C6E1FE28-A417-4313-9002-15393838D934}">
      <dgm:prSet/>
      <dgm:spPr/>
      <dgm:t>
        <a:bodyPr/>
        <a:lstStyle/>
        <a:p>
          <a:endParaRPr lang="es-ES"/>
        </a:p>
      </dgm:t>
    </dgm:pt>
    <dgm:pt modelId="{5CFC781B-8784-4E69-9A02-74EABA3B6C36}" type="sibTrans" cxnId="{C6E1FE28-A417-4313-9002-15393838D934}">
      <dgm:prSet/>
      <dgm:spPr/>
      <dgm:t>
        <a:bodyPr/>
        <a:lstStyle/>
        <a:p>
          <a:endParaRPr lang="es-ES"/>
        </a:p>
      </dgm:t>
    </dgm:pt>
    <dgm:pt modelId="{A20EB12C-B33F-4007-9C0E-77B39BCE42CE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Prácticas en empresa</a:t>
          </a:r>
        </a:p>
      </dgm:t>
    </dgm:pt>
    <dgm:pt modelId="{E9338FF3-0C2C-48BB-8D27-E118940C2993}" type="parTrans" cxnId="{CD00B8A3-AFAE-41E2-8D9E-A347C368C850}">
      <dgm:prSet/>
      <dgm:spPr/>
      <dgm:t>
        <a:bodyPr/>
        <a:lstStyle/>
        <a:p>
          <a:endParaRPr lang="es-ES"/>
        </a:p>
      </dgm:t>
    </dgm:pt>
    <dgm:pt modelId="{74A45EE2-BAFA-4160-A668-4FC0606E89A0}" type="sibTrans" cxnId="{CD00B8A3-AFAE-41E2-8D9E-A347C368C850}">
      <dgm:prSet/>
      <dgm:spPr/>
      <dgm:t>
        <a:bodyPr/>
        <a:lstStyle/>
        <a:p>
          <a:endParaRPr lang="es-ES"/>
        </a:p>
      </dgm:t>
    </dgm:pt>
    <dgm:pt modelId="{71333B7A-70A6-4D32-8598-9F6CE05977A8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En 2º curso, a partir de marzo</a:t>
          </a:r>
        </a:p>
      </dgm:t>
    </dgm:pt>
    <dgm:pt modelId="{6D7BECC5-8A38-4E50-91DE-493B4E5DBC1F}" type="parTrans" cxnId="{11D1CBED-560B-4A13-85D0-747A88595847}">
      <dgm:prSet/>
      <dgm:spPr/>
      <dgm:t>
        <a:bodyPr/>
        <a:lstStyle/>
        <a:p>
          <a:endParaRPr lang="es-ES"/>
        </a:p>
      </dgm:t>
    </dgm:pt>
    <dgm:pt modelId="{71914B9B-7C19-4514-9D9B-3AC1CA54629F}" type="sibTrans" cxnId="{11D1CBED-560B-4A13-85D0-747A88595847}">
      <dgm:prSet/>
      <dgm:spPr/>
      <dgm:t>
        <a:bodyPr/>
        <a:lstStyle/>
        <a:p>
          <a:endParaRPr lang="es-ES"/>
        </a:p>
      </dgm:t>
    </dgm:pt>
    <dgm:pt modelId="{E94074B7-BD6F-40A2-95BD-9FF026E36A2E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Grupos desdoblados</a:t>
          </a:r>
        </a:p>
      </dgm:t>
    </dgm:pt>
    <dgm:pt modelId="{663D2C7B-03DA-4ED4-9718-0504F61DD225}" type="parTrans" cxnId="{8E600FF3-6FC0-439F-AC12-992D0F15E99B}">
      <dgm:prSet/>
      <dgm:spPr/>
      <dgm:t>
        <a:bodyPr/>
        <a:lstStyle/>
        <a:p>
          <a:endParaRPr lang="es-ES"/>
        </a:p>
      </dgm:t>
    </dgm:pt>
    <dgm:pt modelId="{11DF38C0-294C-4BA9-AC50-B001AD2A73F6}" type="sibTrans" cxnId="{8E600FF3-6FC0-439F-AC12-992D0F15E99B}">
      <dgm:prSet/>
      <dgm:spPr/>
      <dgm:t>
        <a:bodyPr/>
        <a:lstStyle/>
        <a:p>
          <a:endParaRPr lang="es-ES"/>
        </a:p>
      </dgm:t>
    </dgm:pt>
    <dgm:pt modelId="{5A928998-DD2A-4766-A19C-D09C111485E1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Un solo grupo</a:t>
          </a:r>
        </a:p>
      </dgm:t>
    </dgm:pt>
    <dgm:pt modelId="{F655FFA1-474B-48C5-949B-6C10E7823150}" type="parTrans" cxnId="{A5822924-41BC-44E6-916F-CAFDC93E5250}">
      <dgm:prSet/>
      <dgm:spPr/>
      <dgm:t>
        <a:bodyPr/>
        <a:lstStyle/>
        <a:p>
          <a:endParaRPr lang="es-ES"/>
        </a:p>
      </dgm:t>
    </dgm:pt>
    <dgm:pt modelId="{D4FC349F-D983-40C0-9D02-259203644B48}" type="sibTrans" cxnId="{A5822924-41BC-44E6-916F-CAFDC93E5250}">
      <dgm:prSet/>
      <dgm:spPr/>
      <dgm:t>
        <a:bodyPr/>
        <a:lstStyle/>
        <a:p>
          <a:endParaRPr lang="es-ES"/>
        </a:p>
      </dgm:t>
    </dgm:pt>
    <dgm:pt modelId="{6D26DD6C-A94C-47F6-A60B-6881FFC45676}" type="pres">
      <dgm:prSet presAssocID="{8CFF6E59-F026-4BC3-8687-4BDDC4E8E7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6DFAF1-0D1A-4F1D-A150-532020FF29AF}" type="pres">
      <dgm:prSet presAssocID="{8CFF6E59-F026-4BC3-8687-4BDDC4E8E75E}" presName="tSp" presStyleCnt="0"/>
      <dgm:spPr/>
    </dgm:pt>
    <dgm:pt modelId="{FBA9378A-4855-4A14-A805-8B94E878E6DA}" type="pres">
      <dgm:prSet presAssocID="{8CFF6E59-F026-4BC3-8687-4BDDC4E8E75E}" presName="bSp" presStyleCnt="0"/>
      <dgm:spPr/>
    </dgm:pt>
    <dgm:pt modelId="{34391532-2CA7-45E2-89EB-35A4588BF29A}" type="pres">
      <dgm:prSet presAssocID="{8CFF6E59-F026-4BC3-8687-4BDDC4E8E75E}" presName="process" presStyleCnt="0"/>
      <dgm:spPr/>
    </dgm:pt>
    <dgm:pt modelId="{7064C41E-A6FF-4A5D-9978-FC481CC4CF72}" type="pres">
      <dgm:prSet presAssocID="{F3997DA9-9A96-4B84-9631-84FA8F31A144}" presName="composite1" presStyleCnt="0"/>
      <dgm:spPr/>
    </dgm:pt>
    <dgm:pt modelId="{6A2BCE47-DBCB-4138-A71F-B59839943B16}" type="pres">
      <dgm:prSet presAssocID="{F3997DA9-9A96-4B84-9631-84FA8F31A144}" presName="dummyNode1" presStyleLbl="node1" presStyleIdx="0" presStyleCnt="3"/>
      <dgm:spPr/>
    </dgm:pt>
    <dgm:pt modelId="{E4B26970-838A-4E53-B1D4-50E6B231F6D4}" type="pres">
      <dgm:prSet presAssocID="{F3997DA9-9A96-4B84-9631-84FA8F31A14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DE797E-5FC9-4C80-9E57-5733CDF80D78}" type="pres">
      <dgm:prSet presAssocID="{F3997DA9-9A96-4B84-9631-84FA8F31A14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724890-0121-43F3-874A-46B5C4A564AC}" type="pres">
      <dgm:prSet presAssocID="{F3997DA9-9A96-4B84-9631-84FA8F31A14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D12BDF-978C-477B-B075-FF87217EDF5E}" type="pres">
      <dgm:prSet presAssocID="{F3997DA9-9A96-4B84-9631-84FA8F31A144}" presName="connSite1" presStyleCnt="0"/>
      <dgm:spPr/>
    </dgm:pt>
    <dgm:pt modelId="{1F61778C-C000-4728-9D42-9CDBBB26E62C}" type="pres">
      <dgm:prSet presAssocID="{B91DC82C-7EC8-4B31-AFF9-3644761C669F}" presName="Name9" presStyleLbl="sibTrans2D1" presStyleIdx="0" presStyleCnt="2"/>
      <dgm:spPr/>
      <dgm:t>
        <a:bodyPr/>
        <a:lstStyle/>
        <a:p>
          <a:endParaRPr lang="es-ES"/>
        </a:p>
      </dgm:t>
    </dgm:pt>
    <dgm:pt modelId="{D791F72B-666D-48B6-967D-9FF56D6C4353}" type="pres">
      <dgm:prSet presAssocID="{8B8D82C4-C7E5-482F-A3DD-A203DC3E8B66}" presName="composite2" presStyleCnt="0"/>
      <dgm:spPr/>
    </dgm:pt>
    <dgm:pt modelId="{09CAC272-F19B-4DC0-8C97-6F06E26F78D3}" type="pres">
      <dgm:prSet presAssocID="{8B8D82C4-C7E5-482F-A3DD-A203DC3E8B66}" presName="dummyNode2" presStyleLbl="node1" presStyleIdx="0" presStyleCnt="3"/>
      <dgm:spPr/>
    </dgm:pt>
    <dgm:pt modelId="{39F89B9C-FA5A-4801-8718-71ED6ADDA765}" type="pres">
      <dgm:prSet presAssocID="{8B8D82C4-C7E5-482F-A3DD-A203DC3E8B66}" presName="childNode2" presStyleLbl="bgAcc1" presStyleIdx="1" presStyleCnt="3" custLinFactNeighborX="-4694" custLinFactNeighborY="-21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B13066-6BD0-4987-B2C4-7F6DF939CBC0}" type="pres">
      <dgm:prSet presAssocID="{8B8D82C4-C7E5-482F-A3DD-A203DC3E8B6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0F42E6-02E3-4098-8227-364E4C95EAB8}" type="pres">
      <dgm:prSet presAssocID="{8B8D82C4-C7E5-482F-A3DD-A203DC3E8B66}" presName="parentNode2" presStyleLbl="node1" presStyleIdx="1" presStyleCnt="3" custLinFactNeighborX="375" custLinFactNeighborY="-5088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BDCDD8-3D84-4883-B8DA-225BC66C62BC}" type="pres">
      <dgm:prSet presAssocID="{8B8D82C4-C7E5-482F-A3DD-A203DC3E8B66}" presName="connSite2" presStyleCnt="0"/>
      <dgm:spPr/>
    </dgm:pt>
    <dgm:pt modelId="{A2FA4376-6F58-4F0C-A95E-6FE71B3E6174}" type="pres">
      <dgm:prSet presAssocID="{C92A595B-875C-45FF-83F4-7BF1B4FB41F3}" presName="Name18" presStyleLbl="sibTrans2D1" presStyleIdx="1" presStyleCnt="2"/>
      <dgm:spPr/>
      <dgm:t>
        <a:bodyPr/>
        <a:lstStyle/>
        <a:p>
          <a:endParaRPr lang="es-ES"/>
        </a:p>
      </dgm:t>
    </dgm:pt>
    <dgm:pt modelId="{FDCA87D5-1C3D-4EC3-A872-64193334739E}" type="pres">
      <dgm:prSet presAssocID="{5B4D01EA-4095-4A2E-B04C-C4007A3F1AFE}" presName="composite1" presStyleCnt="0"/>
      <dgm:spPr/>
    </dgm:pt>
    <dgm:pt modelId="{5BA11F3F-C70E-43D0-8E57-F0A2C830019E}" type="pres">
      <dgm:prSet presAssocID="{5B4D01EA-4095-4A2E-B04C-C4007A3F1AFE}" presName="dummyNode1" presStyleLbl="node1" presStyleIdx="1" presStyleCnt="3"/>
      <dgm:spPr/>
    </dgm:pt>
    <dgm:pt modelId="{382B5196-80A5-4ED3-AD65-8324C3BABC7E}" type="pres">
      <dgm:prSet presAssocID="{5B4D01EA-4095-4A2E-B04C-C4007A3F1AFE}" presName="childNode1" presStyleLbl="bgAcc1" presStyleIdx="2" presStyleCnt="3" custLinFactNeighborY="-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A24713-8D20-482B-A9EA-6C9446EC208F}" type="pres">
      <dgm:prSet presAssocID="{5B4D01EA-4095-4A2E-B04C-C4007A3F1AF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3198EF-BDF1-45CC-B37B-2BD21456FD59}" type="pres">
      <dgm:prSet presAssocID="{5B4D01EA-4095-4A2E-B04C-C4007A3F1AF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99C781-8DC6-4F99-8300-9A9D4CD45451}" type="pres">
      <dgm:prSet presAssocID="{5B4D01EA-4095-4A2E-B04C-C4007A3F1AFE}" presName="connSite1" presStyleCnt="0"/>
      <dgm:spPr/>
    </dgm:pt>
  </dgm:ptLst>
  <dgm:cxnLst>
    <dgm:cxn modelId="{11D1CBED-560B-4A13-85D0-747A88595847}" srcId="{5B4D01EA-4095-4A2E-B04C-C4007A3F1AFE}" destId="{71333B7A-70A6-4D32-8598-9F6CE05977A8}" srcOrd="1" destOrd="0" parTransId="{6D7BECC5-8A38-4E50-91DE-493B4E5DBC1F}" sibTransId="{71914B9B-7C19-4514-9D9B-3AC1CA54629F}"/>
    <dgm:cxn modelId="{06979569-9B82-47FC-BAD8-F37527BDAA1B}" srcId="{F3997DA9-9A96-4B84-9631-84FA8F31A144}" destId="{13CE38AB-F46E-4AE3-83A0-B570837E989A}" srcOrd="0" destOrd="0" parTransId="{82A9D5C0-602E-46C8-A033-8B2CC775DF8D}" sibTransId="{F49669F0-8C50-40E0-A569-4F96EEB70570}"/>
    <dgm:cxn modelId="{162C576C-CB49-4C23-B1CD-AD846D375B47}" type="presOf" srcId="{A20EB12C-B33F-4007-9C0E-77B39BCE42CE}" destId="{90A24713-8D20-482B-A9EA-6C9446EC208F}" srcOrd="1" destOrd="0" presId="urn:microsoft.com/office/officeart/2005/8/layout/hProcess4"/>
    <dgm:cxn modelId="{BB66F339-2E50-4FD0-A3E0-C37C9726172C}" type="presOf" srcId="{256D2E3D-67E7-4E7F-9971-4FF63137C150}" destId="{39F89B9C-FA5A-4801-8718-71ED6ADDA765}" srcOrd="0" destOrd="1" presId="urn:microsoft.com/office/officeart/2005/8/layout/hProcess4"/>
    <dgm:cxn modelId="{7557E787-B95D-40DA-899D-1D994512AB41}" type="presOf" srcId="{F3997DA9-9A96-4B84-9631-84FA8F31A144}" destId="{F8724890-0121-43F3-874A-46B5C4A564AC}" srcOrd="0" destOrd="0" presId="urn:microsoft.com/office/officeart/2005/8/layout/hProcess4"/>
    <dgm:cxn modelId="{E5707401-1EF3-405E-849D-3D5359A46383}" type="presOf" srcId="{13CE38AB-F46E-4AE3-83A0-B570837E989A}" destId="{A1DE797E-5FC9-4C80-9E57-5733CDF80D78}" srcOrd="1" destOrd="0" presId="urn:microsoft.com/office/officeart/2005/8/layout/hProcess4"/>
    <dgm:cxn modelId="{845B1F78-57C6-4917-8721-BFEDDF9B9176}" type="presOf" srcId="{B91DC82C-7EC8-4B31-AFF9-3644761C669F}" destId="{1F61778C-C000-4728-9D42-9CDBBB26E62C}" srcOrd="0" destOrd="0" presId="urn:microsoft.com/office/officeart/2005/8/layout/hProcess4"/>
    <dgm:cxn modelId="{D3F468F8-E8B4-446E-9E06-000B064A22D4}" type="presOf" srcId="{13937C11-230E-45E4-9943-19A982999FAC}" destId="{39F89B9C-FA5A-4801-8718-71ED6ADDA765}" srcOrd="0" destOrd="0" presId="urn:microsoft.com/office/officeart/2005/8/layout/hProcess4"/>
    <dgm:cxn modelId="{CD00B8A3-AFAE-41E2-8D9E-A347C368C850}" srcId="{5B4D01EA-4095-4A2E-B04C-C4007A3F1AFE}" destId="{A20EB12C-B33F-4007-9C0E-77B39BCE42CE}" srcOrd="0" destOrd="0" parTransId="{E9338FF3-0C2C-48BB-8D27-E118940C2993}" sibTransId="{74A45EE2-BAFA-4160-A668-4FC0606E89A0}"/>
    <dgm:cxn modelId="{AD1EFE39-B70A-4FD4-9C63-340BF6182191}" type="presOf" srcId="{E94074B7-BD6F-40A2-95BD-9FF026E36A2E}" destId="{E4B26970-838A-4E53-B1D4-50E6B231F6D4}" srcOrd="0" destOrd="2" presId="urn:microsoft.com/office/officeart/2005/8/layout/hProcess4"/>
    <dgm:cxn modelId="{3A7CCF5C-0FA3-44B4-BD73-CE98F9174A10}" type="presOf" srcId="{8CFF6E59-F026-4BC3-8687-4BDDC4E8E75E}" destId="{6D26DD6C-A94C-47F6-A60B-6881FFC45676}" srcOrd="0" destOrd="0" presId="urn:microsoft.com/office/officeart/2005/8/layout/hProcess4"/>
    <dgm:cxn modelId="{7E309240-C1EA-4B6F-A4D4-C6CF9BE45A4C}" type="presOf" srcId="{C92A595B-875C-45FF-83F4-7BF1B4FB41F3}" destId="{A2FA4376-6F58-4F0C-A95E-6FE71B3E6174}" srcOrd="0" destOrd="0" presId="urn:microsoft.com/office/officeart/2005/8/layout/hProcess4"/>
    <dgm:cxn modelId="{DB858866-5E71-41EB-82D6-3CB670DC7397}" type="presOf" srcId="{13CE38AB-F46E-4AE3-83A0-B570837E989A}" destId="{E4B26970-838A-4E53-B1D4-50E6B231F6D4}" srcOrd="0" destOrd="0" presId="urn:microsoft.com/office/officeart/2005/8/layout/hProcess4"/>
    <dgm:cxn modelId="{1EEB506B-ED79-4965-973C-5F4252F99925}" srcId="{8B8D82C4-C7E5-482F-A3DD-A203DC3E8B66}" destId="{13937C11-230E-45E4-9943-19A982999FAC}" srcOrd="0" destOrd="0" parTransId="{503AD2E2-8700-44B9-A69A-F78FA55FF653}" sibTransId="{65BE7812-2143-40AD-92E6-DA457ACFAD55}"/>
    <dgm:cxn modelId="{0FD4A941-B6E9-45B3-95DC-3726D91A89CF}" type="presOf" srcId="{256D2E3D-67E7-4E7F-9971-4FF63137C150}" destId="{1BB13066-6BD0-4987-B2C4-7F6DF939CBC0}" srcOrd="1" destOrd="1" presId="urn:microsoft.com/office/officeart/2005/8/layout/hProcess4"/>
    <dgm:cxn modelId="{63BAF254-ED75-4E6E-9420-D68239B703C1}" srcId="{8B8D82C4-C7E5-482F-A3DD-A203DC3E8B66}" destId="{256D2E3D-67E7-4E7F-9971-4FF63137C150}" srcOrd="1" destOrd="0" parTransId="{FC2FD934-0C26-4073-8F18-D468140199AF}" sibTransId="{EF29EA17-E3E5-44C7-B2E9-F0098B69FA7E}"/>
    <dgm:cxn modelId="{70301983-F02B-4135-A6AF-96F56B75D7F5}" type="presOf" srcId="{8B8D82C4-C7E5-482F-A3DD-A203DC3E8B66}" destId="{160F42E6-02E3-4098-8227-364E4C95EAB8}" srcOrd="0" destOrd="0" presId="urn:microsoft.com/office/officeart/2005/8/layout/hProcess4"/>
    <dgm:cxn modelId="{5C539C1C-E925-4684-B4C1-F2F3AFBF4E2A}" type="presOf" srcId="{5A928998-DD2A-4766-A19C-D09C111485E1}" destId="{1BB13066-6BD0-4987-B2C4-7F6DF939CBC0}" srcOrd="1" destOrd="2" presId="urn:microsoft.com/office/officeart/2005/8/layout/hProcess4"/>
    <dgm:cxn modelId="{42F6C2C2-4E13-4844-A60A-3A3DCA1020AE}" type="presOf" srcId="{91330941-91E0-4FF2-BFAC-B6935E0105F6}" destId="{A1DE797E-5FC9-4C80-9E57-5733CDF80D78}" srcOrd="1" destOrd="1" presId="urn:microsoft.com/office/officeart/2005/8/layout/hProcess4"/>
    <dgm:cxn modelId="{AA7E2DDD-4426-4CCA-8583-1B916577372C}" type="presOf" srcId="{13937C11-230E-45E4-9943-19A982999FAC}" destId="{1BB13066-6BD0-4987-B2C4-7F6DF939CBC0}" srcOrd="1" destOrd="0" presId="urn:microsoft.com/office/officeart/2005/8/layout/hProcess4"/>
    <dgm:cxn modelId="{8E600FF3-6FC0-439F-AC12-992D0F15E99B}" srcId="{F3997DA9-9A96-4B84-9631-84FA8F31A144}" destId="{E94074B7-BD6F-40A2-95BD-9FF026E36A2E}" srcOrd="2" destOrd="0" parTransId="{663D2C7B-03DA-4ED4-9718-0504F61DD225}" sibTransId="{11DF38C0-294C-4BA9-AC50-B001AD2A73F6}"/>
    <dgm:cxn modelId="{E9C107CD-8CB3-4019-BE16-AC96A3F02D81}" type="presOf" srcId="{E94074B7-BD6F-40A2-95BD-9FF026E36A2E}" destId="{A1DE797E-5FC9-4C80-9E57-5733CDF80D78}" srcOrd="1" destOrd="2" presId="urn:microsoft.com/office/officeart/2005/8/layout/hProcess4"/>
    <dgm:cxn modelId="{A5822924-41BC-44E6-916F-CAFDC93E5250}" srcId="{8B8D82C4-C7E5-482F-A3DD-A203DC3E8B66}" destId="{5A928998-DD2A-4766-A19C-D09C111485E1}" srcOrd="2" destOrd="0" parTransId="{F655FFA1-474B-48C5-949B-6C10E7823150}" sibTransId="{D4FC349F-D983-40C0-9D02-259203644B48}"/>
    <dgm:cxn modelId="{C6E1FE28-A417-4313-9002-15393838D934}" srcId="{8CFF6E59-F026-4BC3-8687-4BDDC4E8E75E}" destId="{5B4D01EA-4095-4A2E-B04C-C4007A3F1AFE}" srcOrd="2" destOrd="0" parTransId="{88E4BE0E-16C3-4794-A6F4-7F2BE627B917}" sibTransId="{5CFC781B-8784-4E69-9A02-74EABA3B6C36}"/>
    <dgm:cxn modelId="{C47709DA-643F-4E48-84A7-55F33D332D70}" srcId="{8CFF6E59-F026-4BC3-8687-4BDDC4E8E75E}" destId="{8B8D82C4-C7E5-482F-A3DD-A203DC3E8B66}" srcOrd="1" destOrd="0" parTransId="{831B7984-0871-4A92-B02B-D1D39CC1BE49}" sibTransId="{C92A595B-875C-45FF-83F4-7BF1B4FB41F3}"/>
    <dgm:cxn modelId="{04DE7629-8F95-403C-A614-50F7D135A606}" type="presOf" srcId="{A20EB12C-B33F-4007-9C0E-77B39BCE42CE}" destId="{382B5196-80A5-4ED3-AD65-8324C3BABC7E}" srcOrd="0" destOrd="0" presId="urn:microsoft.com/office/officeart/2005/8/layout/hProcess4"/>
    <dgm:cxn modelId="{D05A9346-5E40-4A7E-9EB5-8F994A56C617}" srcId="{8CFF6E59-F026-4BC3-8687-4BDDC4E8E75E}" destId="{F3997DA9-9A96-4B84-9631-84FA8F31A144}" srcOrd="0" destOrd="0" parTransId="{0F3D5525-F838-4A16-87B4-96AAABDEF2AE}" sibTransId="{B91DC82C-7EC8-4B31-AFF9-3644761C669F}"/>
    <dgm:cxn modelId="{0A386859-1565-4235-90AD-207BB2ED8929}" type="presOf" srcId="{71333B7A-70A6-4D32-8598-9F6CE05977A8}" destId="{382B5196-80A5-4ED3-AD65-8324C3BABC7E}" srcOrd="0" destOrd="1" presId="urn:microsoft.com/office/officeart/2005/8/layout/hProcess4"/>
    <dgm:cxn modelId="{274F22D6-CC74-4CEA-A133-4F662264B6CD}" type="presOf" srcId="{5A928998-DD2A-4766-A19C-D09C111485E1}" destId="{39F89B9C-FA5A-4801-8718-71ED6ADDA765}" srcOrd="0" destOrd="2" presId="urn:microsoft.com/office/officeart/2005/8/layout/hProcess4"/>
    <dgm:cxn modelId="{4AC92684-DE1C-4F06-961B-957AF8A01CA8}" type="presOf" srcId="{71333B7A-70A6-4D32-8598-9F6CE05977A8}" destId="{90A24713-8D20-482B-A9EA-6C9446EC208F}" srcOrd="1" destOrd="1" presId="urn:microsoft.com/office/officeart/2005/8/layout/hProcess4"/>
    <dgm:cxn modelId="{101A2F0E-F45F-4D08-8506-7281C211A184}" srcId="{F3997DA9-9A96-4B84-9631-84FA8F31A144}" destId="{91330941-91E0-4FF2-BFAC-B6935E0105F6}" srcOrd="1" destOrd="0" parTransId="{3D17363A-6CDD-427F-BCCD-ECE55DAC75FA}" sibTransId="{918EA6F6-F593-4F30-BCDA-8D1E08690D73}"/>
    <dgm:cxn modelId="{772EFA61-187B-4AE9-BA65-AFF1909EF518}" type="presOf" srcId="{5B4D01EA-4095-4A2E-B04C-C4007A3F1AFE}" destId="{9D3198EF-BDF1-45CC-B37B-2BD21456FD59}" srcOrd="0" destOrd="0" presId="urn:microsoft.com/office/officeart/2005/8/layout/hProcess4"/>
    <dgm:cxn modelId="{C654BA00-838F-4F91-ACC2-5D366B5C5829}" type="presOf" srcId="{91330941-91E0-4FF2-BFAC-B6935E0105F6}" destId="{E4B26970-838A-4E53-B1D4-50E6B231F6D4}" srcOrd="0" destOrd="1" presId="urn:microsoft.com/office/officeart/2005/8/layout/hProcess4"/>
    <dgm:cxn modelId="{4B738F96-B96A-4165-8AA2-2903C23BF116}" type="presParOf" srcId="{6D26DD6C-A94C-47F6-A60B-6881FFC45676}" destId="{0C6DFAF1-0D1A-4F1D-A150-532020FF29AF}" srcOrd="0" destOrd="0" presId="urn:microsoft.com/office/officeart/2005/8/layout/hProcess4"/>
    <dgm:cxn modelId="{92B0708E-52F4-4385-814E-426D26FD4662}" type="presParOf" srcId="{6D26DD6C-A94C-47F6-A60B-6881FFC45676}" destId="{FBA9378A-4855-4A14-A805-8B94E878E6DA}" srcOrd="1" destOrd="0" presId="urn:microsoft.com/office/officeart/2005/8/layout/hProcess4"/>
    <dgm:cxn modelId="{7C99F95D-DBC7-498B-9CB9-1F5D5030E910}" type="presParOf" srcId="{6D26DD6C-A94C-47F6-A60B-6881FFC45676}" destId="{34391532-2CA7-45E2-89EB-35A4588BF29A}" srcOrd="2" destOrd="0" presId="urn:microsoft.com/office/officeart/2005/8/layout/hProcess4"/>
    <dgm:cxn modelId="{0C7E9647-6CEF-4816-A46B-F83715A547E3}" type="presParOf" srcId="{34391532-2CA7-45E2-89EB-35A4588BF29A}" destId="{7064C41E-A6FF-4A5D-9978-FC481CC4CF72}" srcOrd="0" destOrd="0" presId="urn:microsoft.com/office/officeart/2005/8/layout/hProcess4"/>
    <dgm:cxn modelId="{39155837-0F0D-431E-81AA-0384723BE998}" type="presParOf" srcId="{7064C41E-A6FF-4A5D-9978-FC481CC4CF72}" destId="{6A2BCE47-DBCB-4138-A71F-B59839943B16}" srcOrd="0" destOrd="0" presId="urn:microsoft.com/office/officeart/2005/8/layout/hProcess4"/>
    <dgm:cxn modelId="{64069C87-D82C-45D3-AE04-427AB04438AC}" type="presParOf" srcId="{7064C41E-A6FF-4A5D-9978-FC481CC4CF72}" destId="{E4B26970-838A-4E53-B1D4-50E6B231F6D4}" srcOrd="1" destOrd="0" presId="urn:microsoft.com/office/officeart/2005/8/layout/hProcess4"/>
    <dgm:cxn modelId="{0BEE472E-C125-4B03-B3DB-DB9E3CC50ABF}" type="presParOf" srcId="{7064C41E-A6FF-4A5D-9978-FC481CC4CF72}" destId="{A1DE797E-5FC9-4C80-9E57-5733CDF80D78}" srcOrd="2" destOrd="0" presId="urn:microsoft.com/office/officeart/2005/8/layout/hProcess4"/>
    <dgm:cxn modelId="{FB921D73-C178-46CE-9FDE-A9EEE86EF143}" type="presParOf" srcId="{7064C41E-A6FF-4A5D-9978-FC481CC4CF72}" destId="{F8724890-0121-43F3-874A-46B5C4A564AC}" srcOrd="3" destOrd="0" presId="urn:microsoft.com/office/officeart/2005/8/layout/hProcess4"/>
    <dgm:cxn modelId="{41340250-4D8E-495B-94D5-DA4B53F691CD}" type="presParOf" srcId="{7064C41E-A6FF-4A5D-9978-FC481CC4CF72}" destId="{D5D12BDF-978C-477B-B075-FF87217EDF5E}" srcOrd="4" destOrd="0" presId="urn:microsoft.com/office/officeart/2005/8/layout/hProcess4"/>
    <dgm:cxn modelId="{79EF05C3-CB83-479C-99E9-F3D6F0D9B72D}" type="presParOf" srcId="{34391532-2CA7-45E2-89EB-35A4588BF29A}" destId="{1F61778C-C000-4728-9D42-9CDBBB26E62C}" srcOrd="1" destOrd="0" presId="urn:microsoft.com/office/officeart/2005/8/layout/hProcess4"/>
    <dgm:cxn modelId="{D31B31B0-B45F-47D0-9495-6642DB477B76}" type="presParOf" srcId="{34391532-2CA7-45E2-89EB-35A4588BF29A}" destId="{D791F72B-666D-48B6-967D-9FF56D6C4353}" srcOrd="2" destOrd="0" presId="urn:microsoft.com/office/officeart/2005/8/layout/hProcess4"/>
    <dgm:cxn modelId="{8D340DAB-5185-46A5-A8F6-C8ACC6931643}" type="presParOf" srcId="{D791F72B-666D-48B6-967D-9FF56D6C4353}" destId="{09CAC272-F19B-4DC0-8C97-6F06E26F78D3}" srcOrd="0" destOrd="0" presId="urn:microsoft.com/office/officeart/2005/8/layout/hProcess4"/>
    <dgm:cxn modelId="{39035FAD-445F-4F2A-BDB0-F29D3D047F07}" type="presParOf" srcId="{D791F72B-666D-48B6-967D-9FF56D6C4353}" destId="{39F89B9C-FA5A-4801-8718-71ED6ADDA765}" srcOrd="1" destOrd="0" presId="urn:microsoft.com/office/officeart/2005/8/layout/hProcess4"/>
    <dgm:cxn modelId="{70D40913-335B-4C69-9E5F-3A570D91F088}" type="presParOf" srcId="{D791F72B-666D-48B6-967D-9FF56D6C4353}" destId="{1BB13066-6BD0-4987-B2C4-7F6DF939CBC0}" srcOrd="2" destOrd="0" presId="urn:microsoft.com/office/officeart/2005/8/layout/hProcess4"/>
    <dgm:cxn modelId="{8FC28DF5-9137-48A5-8E69-F2E1AF169DAC}" type="presParOf" srcId="{D791F72B-666D-48B6-967D-9FF56D6C4353}" destId="{160F42E6-02E3-4098-8227-364E4C95EAB8}" srcOrd="3" destOrd="0" presId="urn:microsoft.com/office/officeart/2005/8/layout/hProcess4"/>
    <dgm:cxn modelId="{C490D961-9ABB-4E64-A336-304982C9DBDF}" type="presParOf" srcId="{D791F72B-666D-48B6-967D-9FF56D6C4353}" destId="{52BDCDD8-3D84-4883-B8DA-225BC66C62BC}" srcOrd="4" destOrd="0" presId="urn:microsoft.com/office/officeart/2005/8/layout/hProcess4"/>
    <dgm:cxn modelId="{5C14A0BE-4F4A-491D-9CEC-BC054EC72363}" type="presParOf" srcId="{34391532-2CA7-45E2-89EB-35A4588BF29A}" destId="{A2FA4376-6F58-4F0C-A95E-6FE71B3E6174}" srcOrd="3" destOrd="0" presId="urn:microsoft.com/office/officeart/2005/8/layout/hProcess4"/>
    <dgm:cxn modelId="{A5D97EFC-1BB9-4954-A512-DD7EEA87188D}" type="presParOf" srcId="{34391532-2CA7-45E2-89EB-35A4588BF29A}" destId="{FDCA87D5-1C3D-4EC3-A872-64193334739E}" srcOrd="4" destOrd="0" presId="urn:microsoft.com/office/officeart/2005/8/layout/hProcess4"/>
    <dgm:cxn modelId="{73258E9E-0189-48F4-8458-A8F694557529}" type="presParOf" srcId="{FDCA87D5-1C3D-4EC3-A872-64193334739E}" destId="{5BA11F3F-C70E-43D0-8E57-F0A2C830019E}" srcOrd="0" destOrd="0" presId="urn:microsoft.com/office/officeart/2005/8/layout/hProcess4"/>
    <dgm:cxn modelId="{7002E645-90BC-446E-B0E2-2D1498CCE422}" type="presParOf" srcId="{FDCA87D5-1C3D-4EC3-A872-64193334739E}" destId="{382B5196-80A5-4ED3-AD65-8324C3BABC7E}" srcOrd="1" destOrd="0" presId="urn:microsoft.com/office/officeart/2005/8/layout/hProcess4"/>
    <dgm:cxn modelId="{4C95524B-9043-4D59-A44A-D13C4B571DF0}" type="presParOf" srcId="{FDCA87D5-1C3D-4EC3-A872-64193334739E}" destId="{90A24713-8D20-482B-A9EA-6C9446EC208F}" srcOrd="2" destOrd="0" presId="urn:microsoft.com/office/officeart/2005/8/layout/hProcess4"/>
    <dgm:cxn modelId="{D85755B1-67AB-4A2B-9ABF-3CBFDBDDB654}" type="presParOf" srcId="{FDCA87D5-1C3D-4EC3-A872-64193334739E}" destId="{9D3198EF-BDF1-45CC-B37B-2BD21456FD59}" srcOrd="3" destOrd="0" presId="urn:microsoft.com/office/officeart/2005/8/layout/hProcess4"/>
    <dgm:cxn modelId="{EC8C7A88-8154-4A09-B100-B6712FC674E8}" type="presParOf" srcId="{FDCA87D5-1C3D-4EC3-A872-64193334739E}" destId="{8F99C781-8DC6-4F99-8300-9A9D4CD4545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26970-838A-4E53-B1D4-50E6B231F6D4}">
      <dsp:nvSpPr>
        <dsp:cNvPr id="0" name=""/>
        <dsp:cNvSpPr/>
      </dsp:nvSpPr>
      <dsp:spPr>
        <a:xfrm>
          <a:off x="1326" y="1158079"/>
          <a:ext cx="2456030" cy="2025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5 módulos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De septiembre a junio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Grupos desdoblados</a:t>
          </a:r>
        </a:p>
      </dsp:txBody>
      <dsp:txXfrm>
        <a:off x="47943" y="1204696"/>
        <a:ext cx="2362796" cy="1498396"/>
      </dsp:txXfrm>
    </dsp:sp>
    <dsp:sp modelId="{1F61778C-C000-4728-9D42-9CDBBB26E62C}">
      <dsp:nvSpPr>
        <dsp:cNvPr id="0" name=""/>
        <dsp:cNvSpPr/>
      </dsp:nvSpPr>
      <dsp:spPr>
        <a:xfrm>
          <a:off x="1229932" y="1464369"/>
          <a:ext cx="2668050" cy="2668050"/>
        </a:xfrm>
        <a:prstGeom prst="leftCircularArrow">
          <a:avLst>
            <a:gd name="adj1" fmla="val 3392"/>
            <a:gd name="adj2" fmla="val 419737"/>
            <a:gd name="adj3" fmla="val 1478966"/>
            <a:gd name="adj4" fmla="val 8308207"/>
            <a:gd name="adj5" fmla="val 39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724890-0121-43F3-874A-46B5C4A564AC}">
      <dsp:nvSpPr>
        <dsp:cNvPr id="0" name=""/>
        <dsp:cNvSpPr/>
      </dsp:nvSpPr>
      <dsp:spPr>
        <a:xfrm>
          <a:off x="547111" y="2749710"/>
          <a:ext cx="2183138" cy="868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>
              <a:latin typeface="Arial" panose="020B0604020202020204" pitchFamily="34" charset="0"/>
              <a:cs typeface="Arial" panose="020B0604020202020204" pitchFamily="34" charset="0"/>
            </a:rPr>
            <a:t>1º curso</a:t>
          </a:r>
        </a:p>
      </dsp:txBody>
      <dsp:txXfrm>
        <a:off x="572539" y="2775138"/>
        <a:ext cx="2132282" cy="817306"/>
      </dsp:txXfrm>
    </dsp:sp>
    <dsp:sp modelId="{39F89B9C-FA5A-4801-8718-71ED6ADDA765}">
      <dsp:nvSpPr>
        <dsp:cNvPr id="0" name=""/>
        <dsp:cNvSpPr/>
      </dsp:nvSpPr>
      <dsp:spPr>
        <a:xfrm>
          <a:off x="3045869" y="713435"/>
          <a:ext cx="2456030" cy="2025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4 módulos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De septiembre a marzo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Un solo grupo</a:t>
          </a:r>
        </a:p>
      </dsp:txBody>
      <dsp:txXfrm>
        <a:off x="3092486" y="1194133"/>
        <a:ext cx="2362796" cy="1498396"/>
      </dsp:txXfrm>
    </dsp:sp>
    <dsp:sp modelId="{A2FA4376-6F58-4F0C-A95E-6FE71B3E6174}">
      <dsp:nvSpPr>
        <dsp:cNvPr id="0" name=""/>
        <dsp:cNvSpPr/>
      </dsp:nvSpPr>
      <dsp:spPr>
        <a:xfrm>
          <a:off x="4379669" y="-345328"/>
          <a:ext cx="3093780" cy="3093780"/>
        </a:xfrm>
        <a:prstGeom prst="circularArrow">
          <a:avLst>
            <a:gd name="adj1" fmla="val 2925"/>
            <a:gd name="adj2" fmla="val 358010"/>
            <a:gd name="adj3" fmla="val 20053919"/>
            <a:gd name="adj4" fmla="val 13162950"/>
            <a:gd name="adj5" fmla="val 341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0F42E6-02E3-4098-8227-364E4C95EAB8}">
      <dsp:nvSpPr>
        <dsp:cNvPr id="0" name=""/>
        <dsp:cNvSpPr/>
      </dsp:nvSpPr>
      <dsp:spPr>
        <a:xfrm>
          <a:off x="3715127" y="282268"/>
          <a:ext cx="2183138" cy="868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>
              <a:latin typeface="Arial" panose="020B0604020202020204" pitchFamily="34" charset="0"/>
              <a:cs typeface="Arial" panose="020B0604020202020204" pitchFamily="34" charset="0"/>
            </a:rPr>
            <a:t>2º curso</a:t>
          </a:r>
        </a:p>
      </dsp:txBody>
      <dsp:txXfrm>
        <a:off x="3740555" y="307696"/>
        <a:ext cx="2132282" cy="817306"/>
      </dsp:txXfrm>
    </dsp:sp>
    <dsp:sp modelId="{382B5196-80A5-4ED3-AD65-8324C3BABC7E}">
      <dsp:nvSpPr>
        <dsp:cNvPr id="0" name=""/>
        <dsp:cNvSpPr/>
      </dsp:nvSpPr>
      <dsp:spPr>
        <a:xfrm>
          <a:off x="6320985" y="1144831"/>
          <a:ext cx="2456030" cy="2025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Prácticas en empresa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En 2º curso, a partir de marzo</a:t>
          </a:r>
        </a:p>
      </dsp:txBody>
      <dsp:txXfrm>
        <a:off x="6367602" y="1191448"/>
        <a:ext cx="2362796" cy="1498396"/>
      </dsp:txXfrm>
    </dsp:sp>
    <dsp:sp modelId="{9D3198EF-BDF1-45CC-B37B-2BD21456FD59}">
      <dsp:nvSpPr>
        <dsp:cNvPr id="0" name=""/>
        <dsp:cNvSpPr/>
      </dsp:nvSpPr>
      <dsp:spPr>
        <a:xfrm>
          <a:off x="6866769" y="2749710"/>
          <a:ext cx="2183138" cy="868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>
              <a:latin typeface="Arial" panose="020B0604020202020204" pitchFamily="34" charset="0"/>
              <a:cs typeface="Arial" panose="020B0604020202020204" pitchFamily="34" charset="0"/>
            </a:rPr>
            <a:t>FCT</a:t>
          </a:r>
        </a:p>
      </dsp:txBody>
      <dsp:txXfrm>
        <a:off x="6892197" y="2775138"/>
        <a:ext cx="2132282" cy="817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A4123-D7DE-43C2-BB24-4A7D3C89820A}" type="datetimeFigureOut">
              <a:rPr lang="es-ES" smtClean="0"/>
              <a:t>18/10/2022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A21D4-4F7F-48A2-9236-2B7E20C28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46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456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dirty="0"/>
              <a:t>Haga clic para modificar el estilo de subtítulo del patrón</a:t>
            </a:r>
            <a:endParaRPr kumimoji="0" lang="en-US" dirty="0"/>
          </a:p>
        </p:txBody>
      </p:sp>
      <p:grpSp>
        <p:nvGrpSpPr>
          <p:cNvPr id="2" name="1 Grupo"/>
          <p:cNvGrpSpPr/>
          <p:nvPr userDrawn="1"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F:\Videos\VideoPromocion\LOGO-CPIFP-PNG-negr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0136"/>
            <a:ext cx="4303058" cy="95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 userDrawn="1"/>
        </p:nvSpPr>
        <p:spPr>
          <a:xfrm>
            <a:off x="67429" y="6228376"/>
            <a:ext cx="306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CICLO:</a:t>
            </a:r>
          </a:p>
          <a:p>
            <a:r>
              <a:rPr lang="es-ES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Electromecánica</a:t>
            </a:r>
            <a:r>
              <a:rPr lang="es-ES" b="0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Vehículos</a:t>
            </a:r>
            <a:endParaRPr lang="es-ES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Videos\VideoPromocion\LOGO-CPIFP-PNG-negr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283" y="5800165"/>
            <a:ext cx="3100471" cy="68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/>
              <a:t>Segundo nivel</a:t>
            </a:r>
          </a:p>
          <a:p>
            <a:pPr lvl="2" eaLnBrk="1" latinLnBrk="0" hangingPunct="1"/>
            <a:r>
              <a:rPr kumimoji="0" lang="es-ES" dirty="0"/>
              <a:t>Tercer nivel</a:t>
            </a:r>
          </a:p>
          <a:p>
            <a:pPr lvl="3" eaLnBrk="1" latinLnBrk="0" hangingPunct="1"/>
            <a:r>
              <a:rPr kumimoji="0" lang="es-ES" dirty="0"/>
              <a:t>Cuarto nivel</a:t>
            </a:r>
          </a:p>
          <a:p>
            <a:pPr lvl="4" eaLnBrk="1" latinLnBrk="0" hangingPunct="1"/>
            <a:r>
              <a:rPr kumimoji="0" lang="es-ES" dirty="0"/>
              <a:t>Quinto nivel</a:t>
            </a:r>
            <a:endParaRPr kumimoji="0" lang="en-US" dirty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anose="020B0604020202020204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bin"/>
              <a:buNone/>
            </a:pPr>
            <a:r>
              <a:rPr lang="es-ES" dirty="0"/>
              <a:t>REUNIÓN TUTORIAL </a:t>
            </a:r>
            <a:br>
              <a:rPr lang="es-ES" dirty="0"/>
            </a:br>
            <a:r>
              <a:rPr lang="es-ES" dirty="0"/>
              <a:t>CON FAMILIAS</a:t>
            </a:r>
            <a:endParaRPr sz="6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2417780" y="3685750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ALCAÑIZ, OCTUBRE 2019</a:t>
            </a: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8623" y="5711655"/>
            <a:ext cx="449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CICLO:</a:t>
            </a:r>
          </a:p>
          <a:p>
            <a:r>
              <a:rPr lang="es-ES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Electromecánica</a:t>
            </a:r>
            <a:r>
              <a:rPr lang="es-ES" sz="2400" b="0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Vehículos</a:t>
            </a:r>
            <a:endParaRPr lang="es-ES" sz="2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/>
        </p:nvSpPr>
        <p:spPr>
          <a:xfrm>
            <a:off x="2220685" y="457201"/>
            <a:ext cx="753726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HORARIO DEL CURSO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14" y="1235236"/>
            <a:ext cx="6331644" cy="436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03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/>
        </p:nvSpPr>
        <p:spPr>
          <a:xfrm>
            <a:off x="2220685" y="457201"/>
            <a:ext cx="753726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OTRAS INFORMACIONES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Y RECOMENDACIONES</a:t>
            </a:r>
            <a:endParaRPr dirty="0"/>
          </a:p>
        </p:txBody>
      </p:sp>
      <p:sp>
        <p:nvSpPr>
          <p:cNvPr id="163" name="Google Shape;163;p20"/>
          <p:cNvSpPr txBox="1"/>
          <p:nvPr/>
        </p:nvSpPr>
        <p:spPr>
          <a:xfrm>
            <a:off x="449066" y="1934528"/>
            <a:ext cx="7456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Fechas de evaluación</a:t>
            </a:r>
            <a:endParaRPr sz="1800" b="1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8" name="Google Shape;109;p14"/>
          <p:cNvSpPr txBox="1"/>
          <p:nvPr/>
        </p:nvSpPr>
        <p:spPr>
          <a:xfrm>
            <a:off x="449066" y="3586220"/>
            <a:ext cx="7456683" cy="131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Aspectos relacionados con el estudio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Hábitos de estudio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Recomendación de dedicación diaria (a modo de orientación)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Responsabilidad y control del alumnado por parte de las familias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lang="es-ES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42" y="2119194"/>
            <a:ext cx="3511827" cy="33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109;p14"/>
          <p:cNvSpPr txBox="1"/>
          <p:nvPr/>
        </p:nvSpPr>
        <p:spPr>
          <a:xfrm>
            <a:off x="449066" y="2318241"/>
            <a:ext cx="7456683" cy="131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Convocatorias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Número de evaluaciones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Recuperaciones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Convocatorias finales </a:t>
            </a:r>
            <a:r>
              <a:rPr lang="es-ES" b="1" dirty="0">
                <a:latin typeface="Arial" panose="020B0604020202020204" pitchFamily="34" charset="0"/>
              </a:rPr>
              <a:t>(las dos en junio</a:t>
            </a:r>
            <a:r>
              <a:rPr lang="es-ES" dirty="0">
                <a:latin typeface="Arial" panose="020B0604020202020204" pitchFamily="34" charset="0"/>
              </a:rPr>
              <a:t>)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Número de convocatorias </a:t>
            </a:r>
            <a:r>
              <a:rPr lang="es-ES" dirty="0" smtClean="0">
                <a:latin typeface="Arial" panose="020B0604020202020204" pitchFamily="34" charset="0"/>
              </a:rPr>
              <a:t>totales 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</a:rPr>
              <a:t>(cuatro, a partir de esta hay que solicitarlas)</a:t>
            </a:r>
            <a:endParaRPr lang="es-E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lang="es-ES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12" name="Google Shape;109;p14"/>
          <p:cNvSpPr txBox="1"/>
          <p:nvPr/>
        </p:nvSpPr>
        <p:spPr>
          <a:xfrm>
            <a:off x="449066" y="4576748"/>
            <a:ext cx="7456683" cy="79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Otras informaciones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 smtClean="0">
                <a:latin typeface="Arial" panose="020B0604020202020204" pitchFamily="34" charset="0"/>
              </a:rPr>
              <a:t>Becas (información general)</a:t>
            </a:r>
            <a:endParaRPr lang="es-ES" dirty="0">
              <a:latin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Ayudas al </a:t>
            </a:r>
            <a:r>
              <a:rPr lang="es-ES" dirty="0" smtClean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transporte (información general)</a:t>
            </a:r>
            <a:endParaRPr lang="es-ES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Etc.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lang="es-ES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14232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/>
        </p:nvSpPr>
        <p:spPr>
          <a:xfrm>
            <a:off x="2220685" y="457201"/>
            <a:ext cx="753726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NORMAS DE CONVIVENCIA</a:t>
            </a:r>
            <a:endParaRPr dirty="0"/>
          </a:p>
        </p:txBody>
      </p:sp>
      <p:sp>
        <p:nvSpPr>
          <p:cNvPr id="8" name="Google Shape;109;p14"/>
          <p:cNvSpPr txBox="1"/>
          <p:nvPr/>
        </p:nvSpPr>
        <p:spPr>
          <a:xfrm>
            <a:off x="568334" y="3875963"/>
            <a:ext cx="7456683" cy="177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Consecuencias / sanciones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Pérdida del derecho a evaluación continua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Posible anulación de matricula por inasistencia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Pérdida del derecho a beca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Sanciones por acumulación de faltas y/o retrasos injustificados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Pago de material deteriorado por mal uso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Otro tipo de sanciones o incidencias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lang="es-ES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lang="es-ES" dirty="0"/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s-ES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6" name="Google Shape;109;p14"/>
          <p:cNvSpPr txBox="1"/>
          <p:nvPr/>
        </p:nvSpPr>
        <p:spPr>
          <a:xfrm>
            <a:off x="568334" y="1472863"/>
            <a:ext cx="9324415" cy="240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R.R.I. (disponibilidad en página Web)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endParaRPr lang="es-ES" sz="1800" b="1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Normas de funcionamiento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Asistencia y puntualidad obligatorias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Justificación de faltas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Prohibición de fumar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Uso de móviles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Carnet de centro y su uso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Respeto a comunidad educativa y espacios del IES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Otros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99" y="1472864"/>
            <a:ext cx="3063736" cy="404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18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/>
        </p:nvSpPr>
        <p:spPr>
          <a:xfrm>
            <a:off x="821635" y="457201"/>
            <a:ext cx="101379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bin"/>
              </a:rPr>
              <a:t>¿COMO PODEMOS COMUNICARNOS?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63;p20"/>
          <p:cNvSpPr txBox="1"/>
          <p:nvPr/>
        </p:nvSpPr>
        <p:spPr>
          <a:xfrm>
            <a:off x="1098422" y="1985597"/>
            <a:ext cx="7456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itchFamily="34" charset="0"/>
                <a:sym typeface="Cabin"/>
              </a:rPr>
              <a:t>Acceso a SIGAD:  </a:t>
            </a: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itchFamily="34" charset="0"/>
                <a:sym typeface="Cabin"/>
              </a:rPr>
              <a:t>consulta de notas, faltas, partes de incidencia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itchFamily="34" charset="0"/>
              <a:sym typeface="Cabin"/>
            </a:endParaRPr>
          </a:p>
        </p:txBody>
      </p:sp>
      <p:sp>
        <p:nvSpPr>
          <p:cNvPr id="7" name="Google Shape;109;p14"/>
          <p:cNvSpPr txBox="1"/>
          <p:nvPr/>
        </p:nvSpPr>
        <p:spPr>
          <a:xfrm>
            <a:off x="1098422" y="2970680"/>
            <a:ext cx="5673439" cy="133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Información que se entrega en mano al alumnado</a:t>
            </a:r>
            <a:endParaRPr dirty="0">
              <a:latin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Resumen mensual de faltas (si se solicita)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Boletines de </a:t>
            </a:r>
            <a:r>
              <a:rPr lang="es-ES" dirty="0" smtClean="0">
                <a:latin typeface="Arial" panose="020B0604020202020204" pitchFamily="34" charset="0"/>
              </a:rPr>
              <a:t>notas: 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</a:rPr>
              <a:t>a partir de curso 22/23 se hará por </a:t>
            </a:r>
            <a:r>
              <a:rPr lang="es-E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sigad</a:t>
            </a:r>
            <a:endParaRPr lang="es-E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Otras informaciones que se consideren oportunas (becas, extraescolares,…)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lang="es-ES" dirty="0">
              <a:latin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dirty="0">
              <a:latin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47" y="1915807"/>
            <a:ext cx="3001618" cy="300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109;p14"/>
          <p:cNvSpPr txBox="1"/>
          <p:nvPr/>
        </p:nvSpPr>
        <p:spPr>
          <a:xfrm>
            <a:off x="1098420" y="4301198"/>
            <a:ext cx="10121123" cy="89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Alumnado mayor de edad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Tienen derecho a recibir la información de forma </a:t>
            </a:r>
            <a:r>
              <a:rPr lang="es-ES" dirty="0" smtClean="0">
                <a:latin typeface="Arial" panose="020B0604020202020204" pitchFamily="34" charset="0"/>
              </a:rPr>
              <a:t>directa.</a:t>
            </a:r>
            <a:endParaRPr lang="es-ES" dirty="0">
              <a:latin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También las familias lo tienen en el caso de que el alumno dependa económicamente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lang="es-ES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10" name="Google Shape;163;p20"/>
          <p:cNvSpPr txBox="1"/>
          <p:nvPr/>
        </p:nvSpPr>
        <p:spPr>
          <a:xfrm>
            <a:off x="1098420" y="5117507"/>
            <a:ext cx="7456682" cy="41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Formato de quejas / sugerencias : </a:t>
            </a: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acceso al mismo y forma de tramitarlo</a:t>
            </a:r>
          </a:p>
        </p:txBody>
      </p:sp>
      <p:sp>
        <p:nvSpPr>
          <p:cNvPr id="11" name="Google Shape;109;p14"/>
          <p:cNvSpPr txBox="1"/>
          <p:nvPr/>
        </p:nvSpPr>
        <p:spPr>
          <a:xfrm>
            <a:off x="1098420" y="1177360"/>
            <a:ext cx="5673439" cy="89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Información del Centro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Página web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Redes sociales: Facebook, Instagram, Twitter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lang="es-ES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12" name="Google Shape;163;p20"/>
          <p:cNvSpPr txBox="1"/>
          <p:nvPr/>
        </p:nvSpPr>
        <p:spPr>
          <a:xfrm>
            <a:off x="1098422" y="2516208"/>
            <a:ext cx="7456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Atención tutorial</a:t>
            </a:r>
            <a:r>
              <a:rPr lang="es-ES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:  </a:t>
            </a:r>
            <a:r>
              <a:rPr lang="es-ES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disponibilidad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13" name="Google Shape;163;p20"/>
          <p:cNvSpPr txBox="1"/>
          <p:nvPr/>
        </p:nvSpPr>
        <p:spPr>
          <a:xfrm>
            <a:off x="1098420" y="5550724"/>
            <a:ext cx="7456682" cy="41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Encuestas de satisfacción de las familias</a:t>
            </a:r>
            <a:endParaRPr sz="1800" b="1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22797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/>
        </p:nvSpPr>
        <p:spPr>
          <a:xfrm>
            <a:off x="821635" y="457201"/>
            <a:ext cx="108791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AHORA LES TOCA HABLAR A USTEDES…</a:t>
            </a:r>
            <a:endParaRPr dirty="0"/>
          </a:p>
        </p:txBody>
      </p:sp>
      <p:sp>
        <p:nvSpPr>
          <p:cNvPr id="163" name="Google Shape;163;p20"/>
          <p:cNvSpPr txBox="1"/>
          <p:nvPr/>
        </p:nvSpPr>
        <p:spPr>
          <a:xfrm>
            <a:off x="1098422" y="1915807"/>
            <a:ext cx="7456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Dudas, preguntas, etc.</a:t>
            </a:r>
            <a:endParaRPr sz="1800" b="1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56" y="2100473"/>
            <a:ext cx="3367295" cy="33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0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/>
        </p:nvSpPr>
        <p:spPr>
          <a:xfrm>
            <a:off x="875211" y="2882348"/>
            <a:ext cx="102935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¡¡¡ GRACIAS POR SU ATENCIÓN !!!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930546" y="1790590"/>
            <a:ext cx="4626993" cy="4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Nombre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2220685" y="457200"/>
            <a:ext cx="7537269" cy="6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ME PRESENTO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930546" y="2224114"/>
            <a:ext cx="5058772" cy="131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Otros aspectos de nuestro perfil: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De dónde somos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Formación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Cualquier otro aspecto personal (no digo privado) que les predisponga mejor hacia nosotros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6" name="Google Shape;106;p14"/>
          <p:cNvSpPr txBox="1"/>
          <p:nvPr/>
        </p:nvSpPr>
        <p:spPr>
          <a:xfrm>
            <a:off x="930547" y="3520000"/>
            <a:ext cx="5265219" cy="4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Años de experiencia docente, años en el centro</a:t>
            </a:r>
            <a:endParaRPr lang="es-ES"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8" name="Google Shape;109;p14"/>
          <p:cNvSpPr txBox="1"/>
          <p:nvPr/>
        </p:nvSpPr>
        <p:spPr>
          <a:xfrm>
            <a:off x="930546" y="4069612"/>
            <a:ext cx="5058772" cy="131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Entrando en materia: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Horario de atención 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¿Nos conocemos? Interesarnos por las familias que han acudido a la reunión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3"/>
          <a:stretch/>
        </p:blipFill>
        <p:spPr bwMode="auto">
          <a:xfrm>
            <a:off x="7117659" y="1166191"/>
            <a:ext cx="3867150" cy="382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5306095" y="1947225"/>
            <a:ext cx="61702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Presentación equipo directivo ¿dudas?</a:t>
            </a:r>
            <a:endParaRPr b="1" dirty="0"/>
          </a:p>
        </p:txBody>
      </p:sp>
      <p:sp>
        <p:nvSpPr>
          <p:cNvPr id="115" name="Google Shape;115;p15"/>
          <p:cNvSpPr txBox="1"/>
          <p:nvPr/>
        </p:nvSpPr>
        <p:spPr>
          <a:xfrm>
            <a:off x="2220685" y="457201"/>
            <a:ext cx="83406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PRESENTACIÓN DEL CENTRO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5322229" y="2432760"/>
            <a:ext cx="56321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Compartimos instalaciones con el IES Bajo Aragón (explicación)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b="1" dirty="0"/>
          </a:p>
        </p:txBody>
      </p:sp>
      <p:pic>
        <p:nvPicPr>
          <p:cNvPr id="2050" name="Picture 2" descr="LOGOTI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" y="1688479"/>
            <a:ext cx="3692973" cy="9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logoI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39" y="3111744"/>
            <a:ext cx="2372139" cy="17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18;p15"/>
          <p:cNvSpPr txBox="1"/>
          <p:nvPr/>
        </p:nvSpPr>
        <p:spPr>
          <a:xfrm>
            <a:off x="5322229" y="3108395"/>
            <a:ext cx="56321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Organigrama del centro (seguramente ya lo habrán entregado)</a:t>
            </a:r>
            <a:endParaRPr b="1" dirty="0"/>
          </a:p>
        </p:txBody>
      </p:sp>
      <p:sp>
        <p:nvSpPr>
          <p:cNvPr id="10" name="Google Shape;118;p15"/>
          <p:cNvSpPr txBox="1"/>
          <p:nvPr/>
        </p:nvSpPr>
        <p:spPr>
          <a:xfrm>
            <a:off x="5322229" y="3737317"/>
            <a:ext cx="56321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Plano del centro</a:t>
            </a:r>
            <a:endParaRPr b="1" dirty="0"/>
          </a:p>
        </p:txBody>
      </p:sp>
      <p:sp>
        <p:nvSpPr>
          <p:cNvPr id="11" name="Google Shape;114;p15"/>
          <p:cNvSpPr txBox="1"/>
          <p:nvPr/>
        </p:nvSpPr>
        <p:spPr>
          <a:xfrm>
            <a:off x="5311473" y="1503813"/>
            <a:ext cx="61702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Página web del Centro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2220685" y="457201"/>
            <a:ext cx="837721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SERVICIOS FUNDAMENTALES</a:t>
            </a:r>
            <a:endParaRPr sz="4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pic>
        <p:nvPicPr>
          <p:cNvPr id="1027" name="Picture 3" descr="C:\Users\jarenzana\Desktop\1raReunioPadres\reci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75" y="1715848"/>
            <a:ext cx="4090469" cy="468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14;p15"/>
          <p:cNvSpPr txBox="1"/>
          <p:nvPr/>
        </p:nvSpPr>
        <p:spPr>
          <a:xfrm>
            <a:off x="5989319" y="1506785"/>
            <a:ext cx="6170288" cy="390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FAMILIAS PROFESIONALES (</a:t>
            </a:r>
            <a:r>
              <a:rPr lang="es-ES" sz="1800" b="1" dirty="0">
                <a:solidFill>
                  <a:srgbClr val="00FFFF"/>
                </a:solidFill>
                <a:latin typeface="Arial" panose="020B0604020202020204" pitchFamily="34" charset="0"/>
                <a:sym typeface="Cabin"/>
              </a:rPr>
              <a:t>Administrativo</a:t>
            </a: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, </a:t>
            </a:r>
            <a:r>
              <a:rPr lang="es-ES" sz="1800" b="1" dirty="0">
                <a:solidFill>
                  <a:srgbClr val="FF0000"/>
                </a:solidFill>
                <a:latin typeface="Arial" panose="020B0604020202020204" pitchFamily="34" charset="0"/>
                <a:sym typeface="Cabin"/>
              </a:rPr>
              <a:t>Automoción</a:t>
            </a: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, </a:t>
            </a:r>
            <a:r>
              <a:rPr lang="es-ES" sz="1800" b="1" dirty="0">
                <a:solidFill>
                  <a:srgbClr val="3399FF"/>
                </a:solidFill>
                <a:latin typeface="Arial" panose="020B0604020202020204" pitchFamily="34" charset="0"/>
                <a:sym typeface="Cabin"/>
              </a:rPr>
              <a:t>Informática</a:t>
            </a: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, </a:t>
            </a:r>
            <a:r>
              <a:rPr lang="es-ES" sz="1800" b="1" dirty="0">
                <a:solidFill>
                  <a:srgbClr val="00FF00"/>
                </a:solidFill>
                <a:latin typeface="Arial" panose="020B0604020202020204" pitchFamily="34" charset="0"/>
                <a:sym typeface="Cabin"/>
              </a:rPr>
              <a:t>Sanitaria</a:t>
            </a: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, </a:t>
            </a:r>
            <a:r>
              <a:rPr lang="es-ES" sz="1800" b="1" dirty="0">
                <a:solidFill>
                  <a:srgbClr val="66FF99"/>
                </a:solidFill>
                <a:latin typeface="Arial" panose="020B0604020202020204" pitchFamily="34" charset="0"/>
                <a:sym typeface="Cabin"/>
              </a:rPr>
              <a:t>Electricidad</a:t>
            </a: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endParaRPr lang="es-ES" sz="1800" b="1" dirty="0">
              <a:solidFill>
                <a:schemeClr val="dk1"/>
              </a:solidFill>
              <a:latin typeface="Arial" panose="020B0604020202020204" pitchFamily="34" charset="0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DEPARTAMENTOS ESTRATÉGICOS (EAC, IOPE, Innovación, Calidad)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endParaRPr lang="es-ES" sz="1800" b="1" dirty="0">
              <a:solidFill>
                <a:schemeClr val="dk1"/>
              </a:solidFill>
              <a:latin typeface="Arial" panose="020B0604020202020204" pitchFamily="34" charset="0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FORMACIÓN PARA EL EMPLEO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endParaRPr lang="es-ES" sz="1800" b="1" dirty="0">
              <a:solidFill>
                <a:schemeClr val="dk1"/>
              </a:solidFill>
              <a:latin typeface="Arial" panose="020B0604020202020204" pitchFamily="34" charset="0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FORMACIÓN PROFESIONAL DUAL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endParaRPr lang="es-ES" sz="1800" b="1" dirty="0">
              <a:solidFill>
                <a:schemeClr val="dk1"/>
              </a:solidFill>
              <a:latin typeface="Arial" panose="020B0604020202020204" pitchFamily="34" charset="0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ORIENTACIÓN académica y profesional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s-ES" sz="1800" b="1" dirty="0">
              <a:solidFill>
                <a:schemeClr val="dk1"/>
              </a:solidFill>
              <a:latin typeface="Arial" panose="020B0604020202020204" pitchFamily="34" charset="0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endParaRPr lang="es-ES" sz="1800" b="1" dirty="0">
              <a:solidFill>
                <a:schemeClr val="dk1"/>
              </a:solidFill>
              <a:latin typeface="Arial" panose="020B0604020202020204" pitchFamily="34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81428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1481329" y="457201"/>
            <a:ext cx="98095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PRESENTACIÓN GENERAL DEL CICLO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9" name="Google Shape;118;p15"/>
          <p:cNvSpPr txBox="1"/>
          <p:nvPr/>
        </p:nvSpPr>
        <p:spPr>
          <a:xfrm>
            <a:off x="1325218" y="5603146"/>
            <a:ext cx="103207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Para añadir la información que creamos oportuna</a:t>
            </a:r>
            <a:endParaRPr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09254576"/>
              </p:ext>
            </p:extLst>
          </p:nvPr>
        </p:nvGraphicFramePr>
        <p:xfrm>
          <a:off x="0" y="1261275"/>
          <a:ext cx="9051235" cy="4341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Pergamino horizontal"/>
          <p:cNvSpPr/>
          <p:nvPr/>
        </p:nvSpPr>
        <p:spPr>
          <a:xfrm>
            <a:off x="9276522" y="2663687"/>
            <a:ext cx="2663687" cy="1417983"/>
          </a:xfrm>
          <a:prstGeom prst="horizontalScroll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684632" y="3141845"/>
            <a:ext cx="196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TITULO DE F.P</a:t>
            </a:r>
          </a:p>
        </p:txBody>
      </p:sp>
    </p:spTree>
    <p:extLst>
      <p:ext uri="{BB962C8B-B14F-4D97-AF65-F5344CB8AC3E}">
        <p14:creationId xmlns:p14="http://schemas.microsoft.com/office/powerpoint/2010/main" val="9968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/>
        </p:nvSpPr>
        <p:spPr>
          <a:xfrm>
            <a:off x="821635" y="457201"/>
            <a:ext cx="109466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Y UNA VEZ SUPERAMOS PRIMER CURSO…</a:t>
            </a:r>
            <a:endParaRPr dirty="0"/>
          </a:p>
        </p:txBody>
      </p:sp>
      <p:sp>
        <p:nvSpPr>
          <p:cNvPr id="163" name="Google Shape;163;p20"/>
          <p:cNvSpPr txBox="1"/>
          <p:nvPr/>
        </p:nvSpPr>
        <p:spPr>
          <a:xfrm>
            <a:off x="1098422" y="1915807"/>
            <a:ext cx="7456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Acceso a segundo:  módulos llave</a:t>
            </a:r>
            <a:endParaRPr sz="1800" b="1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6" name="Google Shape;163;p20"/>
          <p:cNvSpPr txBox="1"/>
          <p:nvPr/>
        </p:nvSpPr>
        <p:spPr>
          <a:xfrm>
            <a:off x="1098422" y="2351172"/>
            <a:ext cx="7456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FCT:  condiciones de acceso</a:t>
            </a:r>
            <a:endParaRPr sz="1800" b="1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7" name="Google Shape;109;p14"/>
          <p:cNvSpPr txBox="1"/>
          <p:nvPr/>
        </p:nvSpPr>
        <p:spPr>
          <a:xfrm>
            <a:off x="1098422" y="2720504"/>
            <a:ext cx="5058772" cy="89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Otras posibilidades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Erasmus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FP dual (si hay proyecto)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Módulo de proyecto (ciclos que lo posean)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Bolsa de trabajo del centro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Posibilidad de participación campeonatos </a:t>
            </a:r>
            <a:r>
              <a:rPr lang="es-ES" dirty="0" err="1">
                <a:latin typeface="Arial" panose="020B0604020202020204" pitchFamily="34" charset="0"/>
              </a:rPr>
              <a:t>skills</a:t>
            </a:r>
            <a:endParaRPr lang="es-ES" dirty="0">
              <a:latin typeface="Arial" panose="020B06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b="1" dirty="0">
                <a:latin typeface="Arial" panose="020B0604020202020204" pitchFamily="34" charset="0"/>
              </a:rPr>
              <a:t>Novedad !!!! Refuerzo en idiomas </a:t>
            </a:r>
            <a:r>
              <a:rPr lang="es-ES" dirty="0">
                <a:latin typeface="Arial" panose="020B0604020202020204" pitchFamily="34" charset="0"/>
              </a:rPr>
              <a:t>(sólo para Electricidad, Automoción y Sanidad)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27" y="1915807"/>
            <a:ext cx="32194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930546" y="1790590"/>
            <a:ext cx="4626993" cy="4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Número de estudiantes</a:t>
            </a:r>
            <a:endParaRPr lang="es-ES"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2220685" y="457200"/>
            <a:ext cx="7537269" cy="6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EL GRUPO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930546" y="2271623"/>
            <a:ext cx="5058772" cy="131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Otros aspectos (en general):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Procedencias o localidades de origen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Formación anterior, forma de acceso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Edades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8" name="Google Shape;109;p14"/>
          <p:cNvSpPr txBox="1"/>
          <p:nvPr/>
        </p:nvSpPr>
        <p:spPr>
          <a:xfrm>
            <a:off x="930547" y="3396334"/>
            <a:ext cx="5058772" cy="131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ES" sz="1800" b="1" dirty="0">
                <a:solidFill>
                  <a:schemeClr val="dk1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Otros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Conclusiones generales evaluación inicial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dirty="0">
                <a:latin typeface="Arial" panose="020B0604020202020204" pitchFamily="34" charset="0"/>
              </a:rPr>
              <a:t>¿Fotos de grupo? en actitud distendida o posando</a:t>
            </a: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s-ES" dirty="0"/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bin"/>
              <a:cs typeface="Arial" panose="020B0604020202020204" pitchFamily="34" charset="0"/>
              <a:sym typeface="Cabi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96" y="302354"/>
            <a:ext cx="3747675" cy="543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07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/>
        </p:nvSpPr>
        <p:spPr>
          <a:xfrm>
            <a:off x="2220685" y="457201"/>
            <a:ext cx="753726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PRESENTAMOS EL CURSO</a:t>
            </a:r>
            <a:endParaRPr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729858"/>
              </p:ext>
            </p:extLst>
          </p:nvPr>
        </p:nvGraphicFramePr>
        <p:xfrm>
          <a:off x="1072763" y="1661122"/>
          <a:ext cx="9833111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2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741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MODULO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HORAS SEMANALES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«MODULO</a:t>
                      </a:r>
                      <a:r>
                        <a:rPr lang="es-ES" sz="1600" baseline="0" dirty="0">
                          <a:latin typeface="Arial" panose="020B0604020202020204" pitchFamily="34" charset="0"/>
                        </a:rPr>
                        <a:t> LLAVE»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MODULO</a:t>
                      </a:r>
                      <a:r>
                        <a:rPr lang="es-ES" sz="1600" baseline="0" dirty="0">
                          <a:latin typeface="Arial" panose="020B0604020202020204" pitchFamily="34" charset="0"/>
                        </a:rPr>
                        <a:t> 2º</a:t>
                      </a:r>
                      <a:r>
                        <a:rPr lang="es-ES" sz="1600" dirty="0"/>
                        <a:t> 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PROFESOR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b="1" i="1" dirty="0">
                          <a:latin typeface="Arial" panose="020B0604020202020204" pitchFamily="34" charset="0"/>
                        </a:rPr>
                        <a:t>CIRCUITO</a:t>
                      </a:r>
                      <a:r>
                        <a:rPr lang="es-ES" sz="1600" b="1" i="1" baseline="0" dirty="0">
                          <a:latin typeface="Arial" panose="020B0604020202020204" pitchFamily="34" charset="0"/>
                        </a:rPr>
                        <a:t>S DE FLUIDOS, SUSPENSIÓN Y DIRECCIÓN</a:t>
                      </a:r>
                      <a:endParaRPr lang="es-E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s-ES" sz="1600" dirty="0"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STF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Fernando</a:t>
                      </a:r>
                      <a:r>
                        <a:rPr lang="es-ES" sz="1600" baseline="0" dirty="0">
                          <a:latin typeface="Arial" panose="020B0604020202020204" pitchFamily="34" charset="0"/>
                        </a:rPr>
                        <a:t> Pérez Angosto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b="1" i="1" dirty="0">
                          <a:latin typeface="Arial" panose="020B0604020202020204" pitchFamily="34" charset="0"/>
                        </a:rPr>
                        <a:t>SISTEMAS DE CARGA Y ARRANQUE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CEAV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Santos </a:t>
                      </a:r>
                      <a:r>
                        <a:rPr lang="es-ES" sz="1600" dirty="0" err="1">
                          <a:latin typeface="Arial" panose="020B0604020202020204" pitchFamily="34" charset="0"/>
                        </a:rPr>
                        <a:t>Abizanda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Ubiergo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b="1" i="1" dirty="0">
                          <a:latin typeface="Arial" panose="020B0604020202020204" pitchFamily="34" charset="0"/>
                        </a:rPr>
                        <a:t>MOTORES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anose="020B0604020202020204" pitchFamily="34" charset="0"/>
                        </a:rPr>
                        <a:t>Pedro</a:t>
                      </a:r>
                      <a:r>
                        <a:rPr lang="es-ES" sz="1600" baseline="0" dirty="0">
                          <a:latin typeface="Arial" panose="020B0604020202020204" pitchFamily="34" charset="0"/>
                        </a:rPr>
                        <a:t> Zapater Miranda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b="1" i="1" dirty="0">
                          <a:latin typeface="Arial" panose="020B0604020202020204" pitchFamily="34" charset="0"/>
                        </a:rPr>
                        <a:t>SISTEMAS DE SEGURIDAD Y CONFORTABILIDAD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Vicente Esteban</a:t>
                      </a:r>
                    </a:p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Diego López Pascual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i="1" dirty="0">
                          <a:latin typeface="Arial" panose="020B0604020202020204" pitchFamily="34" charset="0"/>
                        </a:rPr>
                        <a:t>FORMACIÓN Y ORIENTACIÓN</a:t>
                      </a:r>
                      <a:r>
                        <a:rPr lang="es-ES" sz="1600" b="1" i="1" baseline="0" dirty="0">
                          <a:latin typeface="Arial" panose="020B0604020202020204" pitchFamily="34" charset="0"/>
                        </a:rPr>
                        <a:t> LABORAL</a:t>
                      </a:r>
                      <a:endParaRPr lang="es-E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María Teresa Ferrer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i="1" dirty="0">
                          <a:latin typeface="Arial" panose="020B0604020202020204" pitchFamily="34" charset="0"/>
                        </a:rPr>
                        <a:t>MECANIZADO</a:t>
                      </a:r>
                      <a:r>
                        <a:rPr lang="es-ES" sz="1600" b="1" i="1" baseline="0" dirty="0">
                          <a:latin typeface="Arial" panose="020B0604020202020204" pitchFamily="34" charset="0"/>
                        </a:rPr>
                        <a:t> BÁSICO</a:t>
                      </a:r>
                      <a:endParaRPr lang="es-E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</a:rPr>
                        <a:t>Vicente Esteban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/>
        </p:nvSpPr>
        <p:spPr>
          <a:xfrm>
            <a:off x="2220685" y="457201"/>
            <a:ext cx="753726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chemeClr val="dk1"/>
                </a:solidFill>
                <a:latin typeface="Arial" panose="020B0604020202020204" pitchFamily="34" charset="0"/>
                <a:sym typeface="Cabin"/>
              </a:rPr>
              <a:t>EQUIPO DOCENTE</a:t>
            </a:r>
            <a:endParaRPr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8" y="1195593"/>
            <a:ext cx="5779299" cy="451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620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2BF4A96AA75924F9B9E74A4ED01788B" ma:contentTypeVersion="6" ma:contentTypeDescription="Crear nuevo documento." ma:contentTypeScope="" ma:versionID="c6f7815b20e6f38b56a16d498fd66ba5">
  <xsd:schema xmlns:xsd="http://www.w3.org/2001/XMLSchema" xmlns:xs="http://www.w3.org/2001/XMLSchema" xmlns:p="http://schemas.microsoft.com/office/2006/metadata/properties" xmlns:ns2="1fb48efb-f17c-4c31-9562-cc52a071a23f" targetNamespace="http://schemas.microsoft.com/office/2006/metadata/properties" ma:root="true" ma:fieldsID="9fa46fddd554982e334e31f9c10ff624" ns2:_="">
    <xsd:import namespace="1fb48efb-f17c-4c31-9562-cc52a071a2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48efb-f17c-4c31-9562-cc52a071a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6FAE20-A3D8-4A9F-8DBD-6714A0FEFAA0}"/>
</file>

<file path=customXml/itemProps2.xml><?xml version="1.0" encoding="utf-8"?>
<ds:datastoreItem xmlns:ds="http://schemas.openxmlformats.org/officeDocument/2006/customXml" ds:itemID="{BB063861-231A-4CDF-A8CA-7FDCE47D905F}"/>
</file>

<file path=customXml/itemProps3.xml><?xml version="1.0" encoding="utf-8"?>
<ds:datastoreItem xmlns:ds="http://schemas.openxmlformats.org/officeDocument/2006/customXml" ds:itemID="{D436B45A-48AC-4935-B301-292004111FC9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754</TotalTime>
  <Words>670</Words>
  <Application>Microsoft Office PowerPoint</Application>
  <PresentationFormat>Panorámica</PresentationFormat>
  <Paragraphs>162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Wingdings 3</vt:lpstr>
      <vt:lpstr>Arial</vt:lpstr>
      <vt:lpstr>Wingdings 2</vt:lpstr>
      <vt:lpstr>Cabin</vt:lpstr>
      <vt:lpstr>Wingdings</vt:lpstr>
      <vt:lpstr>Lucida Sans Unicode</vt:lpstr>
      <vt:lpstr>Verdana</vt:lpstr>
      <vt:lpstr>Noto Sans Symbols</vt:lpstr>
      <vt:lpstr>Concurrencia</vt:lpstr>
      <vt:lpstr>REUNIÓN TUTORIAL  CON FAMILIAS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TUTORIAL CON FAMILIAS</dc:title>
  <dc:creator>DIEGO</dc:creator>
  <cp:lastModifiedBy>DIEGO LOPEZ PASCUAL</cp:lastModifiedBy>
  <cp:revision>46</cp:revision>
  <dcterms:modified xsi:type="dcterms:W3CDTF">2022-10-18T19:33:57Z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0x010100C2BF4A96AA75924F9B9E74A4ED01788B</vt:lpwstr>
  </property>
</Properties>
</file>